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98" d="100"/>
          <a:sy n="98" d="100"/>
        </p:scale>
        <p:origin x="27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B5B38-6040-4EDF-88F6-DC29083DBC59}" type="datetimeFigureOut">
              <a:rPr lang="en-IN" smtClean="0"/>
              <a:t>03-09-2024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78C05-FDD8-4591-9BB5-CB759613D2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259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CAGR by state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Karnataka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Goa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Gujarat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Rajasthan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Delhi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Arunachal Pradesh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Assam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Tripura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Meghalaya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Andaman &amp; Nicobar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Revenue Growth Rate For 2Wheelers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Revenue Growth Rate For 4Wheelers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EV sold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Penetration Rate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clusteredColumnChart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CAGR by state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LADAH FOR 2 WHEELER CATEGORY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ANDAMAN &amp; NICOBAR FOR 4 WHEELER CATEGORY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DECLINE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DECLINE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ribbonChart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CAGR by state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TOTAL EV SALES IN 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PENETRATION RATE IN 2024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5fa38bb-a94b-43ec-bab7-4ad8ddcaad0c/?pbi_source=PowerPoi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65004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First Page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clusteredBar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955277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CAGR by state ,Karnataka ,Goa ,Gujarat ,Rajasthan ,Delhi ,Arunachal Pradesh ,Assam ,Tripura ,Meghalaya ,Andaman &amp; Nicobar ,shape ,shape ,shape ,shape ,shape ,shape ,shape ,shape ,shape ,shape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65004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lineChart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7003916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Q8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pivotTabl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955277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Revenue Growth Rate For 2Wheelers ,Revenue Growth Rate For 4Wheelers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74732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Q10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textbox ,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74732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Primary Drivers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textbox ,textbox ,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7003915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Impact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image ,textbox ,textbox ,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8446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actionButton ,textbox ,EV sold ,Penetration Rate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8446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Correlation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7013644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Brand Ambassador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shap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945549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FA9D81-094B-498E-85D2-7885B0ECFC6C}"/>
              </a:ext>
            </a:extLst>
          </p:cNvPr>
          <p:cNvSpPr/>
          <p:nvPr/>
        </p:nvSpPr>
        <p:spPr>
          <a:xfrm>
            <a:off x="11274357" y="525294"/>
            <a:ext cx="632298" cy="3083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textbox ,textbox ,textbox ,textbox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945549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RecState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textbox ,shape ,shape ,shape ,shap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955277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Reccomendation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994187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shape ,shape ,shape ,shape ,shape ,shap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65004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lusteredColumnChart ,textbox ,clusteredColumnChart ,textbox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945549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textbox ,textbox ,clusteredColumnChart ,clusteredColumnChart ,image ,ima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65004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CAGR by state ,LADAH FOR 2 WHEELER CATEGORY ,ANDAMAN &amp; NICOBAR FOR 4 WHEELER CATEGORY ,DECLINE ,DECLIN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" y="0"/>
            <a:ext cx="12183894" cy="6974732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ribbonChart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8446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CAGR by state ,TOTAL EV SALES IN 2024 ,PENETRATION RATE IN 2024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65004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680</Words>
  <Application>Microsoft Office PowerPoint</Application>
  <PresentationFormat>Widescreen</PresentationFormat>
  <Paragraphs>372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Custom Design</vt:lpstr>
      <vt:lpstr>First Page</vt:lpstr>
      <vt:lpstr>Agenda</vt:lpstr>
      <vt:lpstr>Problem</vt:lpstr>
      <vt:lpstr>overview</vt:lpstr>
      <vt:lpstr>Q1</vt:lpstr>
      <vt:lpstr>Q2</vt:lpstr>
      <vt:lpstr>Q3</vt:lpstr>
      <vt:lpstr>Q4</vt:lpstr>
      <vt:lpstr>Q5</vt:lpstr>
      <vt:lpstr>Q6</vt:lpstr>
      <vt:lpstr>Q7</vt:lpstr>
      <vt:lpstr>Q8</vt:lpstr>
      <vt:lpstr>Q9</vt:lpstr>
      <vt:lpstr>Q10</vt:lpstr>
      <vt:lpstr>Primary Drivers</vt:lpstr>
      <vt:lpstr>Impact</vt:lpstr>
      <vt:lpstr>States</vt:lpstr>
      <vt:lpstr>Correlation</vt:lpstr>
      <vt:lpstr>Brand Ambassador</vt:lpstr>
      <vt:lpstr>RecState</vt:lpstr>
      <vt:lpstr>Reccomendation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Abhishek Kumar Paul</cp:lastModifiedBy>
  <cp:revision>23</cp:revision>
  <dcterms:created xsi:type="dcterms:W3CDTF">2016-09-04T11:54:55Z</dcterms:created>
  <dcterms:modified xsi:type="dcterms:W3CDTF">2024-09-03T06:18:55Z</dcterms:modified>
</cp:coreProperties>
</file>